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76352" autoAdjust="0"/>
  </p:normalViewPr>
  <p:slideViewPr>
    <p:cSldViewPr snapToGrid="0">
      <p:cViewPr varScale="1">
        <p:scale>
          <a:sx n="65" d="100"/>
          <a:sy n="65" d="100"/>
        </p:scale>
        <p:origin x="634" y="5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A02D287-B6A3-4CE5-B8AE-0766DB59F9BD}" type="datetimeFigureOut">
              <a:rPr lang="en-US" smtClean="0"/>
              <a:t>3/26/2020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A17E8FD-8694-497C-8436-5F93033AE00C}" type="slidenum">
              <a:rPr lang="en-US" smtClean="0"/>
              <a:t>‹#›</a:t>
            </a:fld>
            <a:endParaRPr lang="en-US"/>
          </a:p>
        </p:txBody>
      </p:sp>
    </p:spTree>
    <p:extLst>
      <p:ext uri="{BB962C8B-B14F-4D97-AF65-F5344CB8AC3E}">
        <p14:creationId xmlns:p14="http://schemas.microsoft.com/office/powerpoint/2010/main" val="24034398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Essential oils are compounds extracted from plants that are obtained through distillation or mechanical methods. They are most commonly used for aromatherapy but can be applied to the skin for topical treatments ranging from physical pain to emotional issues. </a:t>
            </a:r>
          </a:p>
        </p:txBody>
      </p:sp>
      <p:sp>
        <p:nvSpPr>
          <p:cNvPr id="4" name="Slide Number Placeholder 3"/>
          <p:cNvSpPr>
            <a:spLocks noGrp="1"/>
          </p:cNvSpPr>
          <p:nvPr>
            <p:ph type="sldNum" sz="quarter" idx="5"/>
          </p:nvPr>
        </p:nvSpPr>
        <p:spPr/>
        <p:txBody>
          <a:bodyPr/>
          <a:lstStyle/>
          <a:p>
            <a:fld id="{AA17E8FD-8694-497C-8436-5F93033AE00C}" type="slidenum">
              <a:rPr lang="en-US" smtClean="0"/>
              <a:t>2</a:t>
            </a:fld>
            <a:endParaRPr lang="en-US"/>
          </a:p>
        </p:txBody>
      </p:sp>
    </p:spTree>
    <p:extLst>
      <p:ext uri="{BB962C8B-B14F-4D97-AF65-F5344CB8AC3E}">
        <p14:creationId xmlns:p14="http://schemas.microsoft.com/office/powerpoint/2010/main" val="18116071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Peppermint can be inhaled to boost energy, aid in digestion, and relieve IBS symptoms. Some topical treatments would be treating muscle pain, sunburn relief, and itchy skin conditions like poison ivy. </a:t>
            </a:r>
          </a:p>
        </p:txBody>
      </p:sp>
      <p:sp>
        <p:nvSpPr>
          <p:cNvPr id="4" name="Slide Number Placeholder 3"/>
          <p:cNvSpPr>
            <a:spLocks noGrp="1"/>
          </p:cNvSpPr>
          <p:nvPr>
            <p:ph type="sldNum" sz="quarter" idx="5"/>
          </p:nvPr>
        </p:nvSpPr>
        <p:spPr/>
        <p:txBody>
          <a:bodyPr/>
          <a:lstStyle/>
          <a:p>
            <a:fld id="{AA17E8FD-8694-497C-8436-5F93033AE00C}" type="slidenum">
              <a:rPr lang="en-US" smtClean="0"/>
              <a:t>3</a:t>
            </a:fld>
            <a:endParaRPr lang="en-US"/>
          </a:p>
        </p:txBody>
      </p:sp>
    </p:spTree>
    <p:extLst>
      <p:ext uri="{BB962C8B-B14F-4D97-AF65-F5344CB8AC3E}">
        <p14:creationId xmlns:p14="http://schemas.microsoft.com/office/powerpoint/2010/main" val="4848776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Lavender can be inhaled to relieve stress, boost focus, aid in relaxation and sleep, and alleviate headaches. Topical remedies include reducing itching and swelling. </a:t>
            </a:r>
          </a:p>
        </p:txBody>
      </p:sp>
      <p:sp>
        <p:nvSpPr>
          <p:cNvPr id="4" name="Slide Number Placeholder 3"/>
          <p:cNvSpPr>
            <a:spLocks noGrp="1"/>
          </p:cNvSpPr>
          <p:nvPr>
            <p:ph type="sldNum" sz="quarter" idx="5"/>
          </p:nvPr>
        </p:nvSpPr>
        <p:spPr/>
        <p:txBody>
          <a:bodyPr/>
          <a:lstStyle/>
          <a:p>
            <a:fld id="{AA17E8FD-8694-497C-8436-5F93033AE00C}" type="slidenum">
              <a:rPr lang="en-US" smtClean="0"/>
              <a:t>4</a:t>
            </a:fld>
            <a:endParaRPr lang="en-US"/>
          </a:p>
        </p:txBody>
      </p:sp>
    </p:spTree>
    <p:extLst>
      <p:ext uri="{BB962C8B-B14F-4D97-AF65-F5344CB8AC3E}">
        <p14:creationId xmlns:p14="http://schemas.microsoft.com/office/powerpoint/2010/main" val="20548130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Vetiver can be inhaled to boost mood and calm nerves. Some topical remedies include aiding in skin health and heal scars.</a:t>
            </a:r>
          </a:p>
          <a:p>
            <a:endParaRPr lang="en-US" dirty="0"/>
          </a:p>
        </p:txBody>
      </p:sp>
      <p:sp>
        <p:nvSpPr>
          <p:cNvPr id="4" name="Slide Number Placeholder 3"/>
          <p:cNvSpPr>
            <a:spLocks noGrp="1"/>
          </p:cNvSpPr>
          <p:nvPr>
            <p:ph type="sldNum" sz="quarter" idx="5"/>
          </p:nvPr>
        </p:nvSpPr>
        <p:spPr/>
        <p:txBody>
          <a:bodyPr/>
          <a:lstStyle/>
          <a:p>
            <a:fld id="{AA17E8FD-8694-497C-8436-5F93033AE00C}" type="slidenum">
              <a:rPr lang="en-US" smtClean="0"/>
              <a:t>5</a:t>
            </a:fld>
            <a:endParaRPr lang="en-US"/>
          </a:p>
        </p:txBody>
      </p:sp>
    </p:spTree>
    <p:extLst>
      <p:ext uri="{BB962C8B-B14F-4D97-AF65-F5344CB8AC3E}">
        <p14:creationId xmlns:p14="http://schemas.microsoft.com/office/powerpoint/2010/main" val="7952555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Rose can be used to improve mood, lessen anxiety, and even treat acne and improve complexion. </a:t>
            </a:r>
          </a:p>
        </p:txBody>
      </p:sp>
      <p:sp>
        <p:nvSpPr>
          <p:cNvPr id="4" name="Slide Number Placeholder 3"/>
          <p:cNvSpPr>
            <a:spLocks noGrp="1"/>
          </p:cNvSpPr>
          <p:nvPr>
            <p:ph type="sldNum" sz="quarter" idx="5"/>
          </p:nvPr>
        </p:nvSpPr>
        <p:spPr/>
        <p:txBody>
          <a:bodyPr/>
          <a:lstStyle/>
          <a:p>
            <a:fld id="{AA17E8FD-8694-497C-8436-5F93033AE00C}" type="slidenum">
              <a:rPr lang="en-US" smtClean="0"/>
              <a:t>6</a:t>
            </a:fld>
            <a:endParaRPr lang="en-US"/>
          </a:p>
        </p:txBody>
      </p:sp>
    </p:spTree>
    <p:extLst>
      <p:ext uri="{BB962C8B-B14F-4D97-AF65-F5344CB8AC3E}">
        <p14:creationId xmlns:p14="http://schemas.microsoft.com/office/powerpoint/2010/main" val="33504843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Melaleuca, more commonly known as tea tree, can be used to fight infections and boost immunity. Topical treatments include treating eczema, reducing allergic reactions to nickel, treating staff infections, and treating bug bites. </a:t>
            </a:r>
          </a:p>
        </p:txBody>
      </p:sp>
      <p:sp>
        <p:nvSpPr>
          <p:cNvPr id="4" name="Slide Number Placeholder 3"/>
          <p:cNvSpPr>
            <a:spLocks noGrp="1"/>
          </p:cNvSpPr>
          <p:nvPr>
            <p:ph type="sldNum" sz="quarter" idx="5"/>
          </p:nvPr>
        </p:nvSpPr>
        <p:spPr/>
        <p:txBody>
          <a:bodyPr/>
          <a:lstStyle/>
          <a:p>
            <a:fld id="{AA17E8FD-8694-497C-8436-5F93033AE00C}" type="slidenum">
              <a:rPr lang="en-US" smtClean="0"/>
              <a:t>7</a:t>
            </a:fld>
            <a:endParaRPr lang="en-US"/>
          </a:p>
        </p:txBody>
      </p:sp>
    </p:spTree>
    <p:extLst>
      <p:ext uri="{BB962C8B-B14F-4D97-AF65-F5344CB8AC3E}">
        <p14:creationId xmlns:p14="http://schemas.microsoft.com/office/powerpoint/2010/main" val="25362353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Orange can be used to treat anxiety, aid in pain relief, and skin care. </a:t>
            </a:r>
          </a:p>
        </p:txBody>
      </p:sp>
      <p:sp>
        <p:nvSpPr>
          <p:cNvPr id="4" name="Slide Number Placeholder 3"/>
          <p:cNvSpPr>
            <a:spLocks noGrp="1"/>
          </p:cNvSpPr>
          <p:nvPr>
            <p:ph type="sldNum" sz="quarter" idx="5"/>
          </p:nvPr>
        </p:nvSpPr>
        <p:spPr/>
        <p:txBody>
          <a:bodyPr/>
          <a:lstStyle/>
          <a:p>
            <a:fld id="{AA17E8FD-8694-497C-8436-5F93033AE00C}" type="slidenum">
              <a:rPr lang="en-US" smtClean="0"/>
              <a:t>8</a:t>
            </a:fld>
            <a:endParaRPr lang="en-US"/>
          </a:p>
        </p:txBody>
      </p:sp>
    </p:spTree>
    <p:extLst>
      <p:ext uri="{BB962C8B-B14F-4D97-AF65-F5344CB8AC3E}">
        <p14:creationId xmlns:p14="http://schemas.microsoft.com/office/powerpoint/2010/main" val="175589645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29F8564B-AADB-475C-B97D-6DAEA7705E40}" type="datetimeFigureOut">
              <a:rPr lang="en-US" smtClean="0"/>
              <a:t>3/26/2020</a:t>
            </a:fld>
            <a:endParaRPr lang="en-US"/>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D02A94CD-1865-4D60-8468-595E70C24A5C}" type="slidenum">
              <a:rPr lang="en-US" smtClean="0"/>
              <a:t>‹#›</a:t>
            </a:fld>
            <a:endParaRPr lang="en-US"/>
          </a:p>
        </p:txBody>
      </p:sp>
    </p:spTree>
    <p:extLst>
      <p:ext uri="{BB962C8B-B14F-4D97-AF65-F5344CB8AC3E}">
        <p14:creationId xmlns:p14="http://schemas.microsoft.com/office/powerpoint/2010/main" val="1836099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9F8564B-AADB-475C-B97D-6DAEA7705E40}" type="datetimeFigureOut">
              <a:rPr lang="en-US" smtClean="0"/>
              <a:t>3/26/2020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2A94CD-1865-4D60-8468-595E70C24A5C}" type="slidenum">
              <a:rPr lang="en-US" smtClean="0"/>
              <a:t>‹#›</a:t>
            </a:fld>
            <a:endParaRPr lang="en-US"/>
          </a:p>
        </p:txBody>
      </p:sp>
    </p:spTree>
    <p:extLst>
      <p:ext uri="{BB962C8B-B14F-4D97-AF65-F5344CB8AC3E}">
        <p14:creationId xmlns:p14="http://schemas.microsoft.com/office/powerpoint/2010/main" val="2172990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9F8564B-AADB-475C-B97D-6DAEA7705E40}" type="datetimeFigureOut">
              <a:rPr lang="en-US" smtClean="0"/>
              <a:t>3/26/2020</a:t>
            </a:fld>
            <a:endParaRPr lang="en-US"/>
          </a:p>
        </p:txBody>
      </p:sp>
      <p:sp>
        <p:nvSpPr>
          <p:cNvPr id="5" name="Footer Placeholder 4"/>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02A94CD-1865-4D60-8468-595E70C24A5C}" type="slidenum">
              <a:rPr lang="en-US" smtClean="0"/>
              <a:t>‹#›</a:t>
            </a:fld>
            <a:endParaRPr lang="en-US"/>
          </a:p>
        </p:txBody>
      </p:sp>
    </p:spTree>
    <p:extLst>
      <p:ext uri="{BB962C8B-B14F-4D97-AF65-F5344CB8AC3E}">
        <p14:creationId xmlns:p14="http://schemas.microsoft.com/office/powerpoint/2010/main" val="25721179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9F8564B-AADB-475C-B97D-6DAEA7705E40}" type="datetimeFigureOut">
              <a:rPr lang="en-US" smtClean="0"/>
              <a:t>3/26/2020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2A94CD-1865-4D60-8468-595E70C24A5C}" type="slidenum">
              <a:rPr lang="en-US" smtClean="0"/>
              <a:t>‹#›</a:t>
            </a:fld>
            <a:endParaRPr lang="en-US"/>
          </a:p>
        </p:txBody>
      </p:sp>
    </p:spTree>
    <p:extLst>
      <p:ext uri="{BB962C8B-B14F-4D97-AF65-F5344CB8AC3E}">
        <p14:creationId xmlns:p14="http://schemas.microsoft.com/office/powerpoint/2010/main" val="2656707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9F8564B-AADB-475C-B97D-6DAEA7705E40}" type="datetimeFigureOut">
              <a:rPr lang="en-US" smtClean="0"/>
              <a:t>3/26/2020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02A94CD-1865-4D60-8468-595E70C24A5C}" type="slidenum">
              <a:rPr lang="en-US" smtClean="0"/>
              <a:t>‹#›</a:t>
            </a:fld>
            <a:endParaRPr lang="en-US"/>
          </a:p>
        </p:txBody>
      </p:sp>
    </p:spTree>
    <p:extLst>
      <p:ext uri="{BB962C8B-B14F-4D97-AF65-F5344CB8AC3E}">
        <p14:creationId xmlns:p14="http://schemas.microsoft.com/office/powerpoint/2010/main" val="42410439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9F8564B-AADB-475C-B97D-6DAEA7705E40}" type="datetimeFigureOut">
              <a:rPr lang="en-US" smtClean="0"/>
              <a:t>3/26/2020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02A94CD-1865-4D60-8468-595E70C24A5C}" type="slidenum">
              <a:rPr lang="en-US" smtClean="0"/>
              <a:t>‹#›</a:t>
            </a:fld>
            <a:endParaRPr lang="en-US"/>
          </a:p>
        </p:txBody>
      </p:sp>
    </p:spTree>
    <p:extLst>
      <p:ext uri="{BB962C8B-B14F-4D97-AF65-F5344CB8AC3E}">
        <p14:creationId xmlns:p14="http://schemas.microsoft.com/office/powerpoint/2010/main" val="33753920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9F8564B-AADB-475C-B97D-6DAEA7705E40}" type="datetimeFigureOut">
              <a:rPr lang="en-US" smtClean="0"/>
              <a:t>3/26/2020</a:t>
            </a:fld>
            <a:endParaRPr lang="en-US"/>
          </a:p>
        </p:txBody>
      </p:sp>
      <p:sp>
        <p:nvSpPr>
          <p:cNvPr id="3" name="Footer Placeholder 2"/>
          <p:cNvSpPr>
            <a:spLocks noGrp="1"/>
          </p:cNvSpPr>
          <p:nvPr>
            <p:ph type="ftr" sz="quarter" idx="11"/>
          </p:nvPr>
        </p:nvSpPr>
        <p:spPr/>
        <p:txBody>
          <a:bodyPr/>
          <a:lstStyle/>
          <a:p>
            <a:endParaRPr lang="en-US"/>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02A94CD-1865-4D60-8468-595E70C24A5C}" type="slidenum">
              <a:rPr lang="en-US" smtClean="0"/>
              <a:t>‹#›</a:t>
            </a:fld>
            <a:endParaRPr lang="en-US"/>
          </a:p>
        </p:txBody>
      </p:sp>
    </p:spTree>
    <p:extLst>
      <p:ext uri="{BB962C8B-B14F-4D97-AF65-F5344CB8AC3E}">
        <p14:creationId xmlns:p14="http://schemas.microsoft.com/office/powerpoint/2010/main" val="4925291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9F8564B-AADB-475C-B97D-6DAEA7705E40}" type="datetimeFigureOut">
              <a:rPr lang="en-US" smtClean="0"/>
              <a:t>3/26/2020</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02A94CD-1865-4D60-8468-595E70C24A5C}" type="slidenum">
              <a:rPr lang="en-US" smtClean="0"/>
              <a:t>‹#›</a:t>
            </a:fld>
            <a:endParaRPr lang="en-US"/>
          </a:p>
        </p:txBody>
      </p:sp>
    </p:spTree>
    <p:extLst>
      <p:ext uri="{BB962C8B-B14F-4D97-AF65-F5344CB8AC3E}">
        <p14:creationId xmlns:p14="http://schemas.microsoft.com/office/powerpoint/2010/main" val="41256216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9F8564B-AADB-475C-B97D-6DAEA7705E40}" type="datetimeFigureOut">
              <a:rPr lang="en-US" smtClean="0"/>
              <a:t>3/26/2020</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02A94CD-1865-4D60-8468-595E70C24A5C}" type="slidenum">
              <a:rPr lang="en-US" smtClean="0"/>
              <a:t>‹#›</a:t>
            </a:fld>
            <a:endParaRPr lang="en-US"/>
          </a:p>
        </p:txBody>
      </p:sp>
    </p:spTree>
    <p:extLst>
      <p:ext uri="{BB962C8B-B14F-4D97-AF65-F5344CB8AC3E}">
        <p14:creationId xmlns:p14="http://schemas.microsoft.com/office/powerpoint/2010/main" val="16367615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9F8564B-AADB-475C-B97D-6DAEA7705E40}" type="datetimeFigureOut">
              <a:rPr lang="en-US" smtClean="0"/>
              <a:t>3/26/2020</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02A94CD-1865-4D60-8468-595E70C24A5C}" type="slidenum">
              <a:rPr lang="en-US" smtClean="0"/>
              <a:t>‹#›</a:t>
            </a:fld>
            <a:endParaRPr lang="en-US"/>
          </a:p>
        </p:txBody>
      </p:sp>
    </p:spTree>
    <p:extLst>
      <p:ext uri="{BB962C8B-B14F-4D97-AF65-F5344CB8AC3E}">
        <p14:creationId xmlns:p14="http://schemas.microsoft.com/office/powerpoint/2010/main" val="11577622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29F8564B-AADB-475C-B97D-6DAEA7705E40}" type="datetimeFigureOut">
              <a:rPr lang="en-US" smtClean="0"/>
              <a:t>3/26/2020</a:t>
            </a:fld>
            <a:endParaRPr lang="en-US"/>
          </a:p>
        </p:txBody>
      </p:sp>
      <p:sp>
        <p:nvSpPr>
          <p:cNvPr id="5" name="Footer Placeholder 4"/>
          <p:cNvSpPr>
            <a:spLocks noGrp="1"/>
          </p:cNvSpPr>
          <p:nvPr>
            <p:ph type="ftr" sz="quarter" idx="11"/>
          </p:nvPr>
        </p:nvSpPr>
        <p:spPr/>
        <p:txBody>
          <a:bodyPr/>
          <a:lstStyle/>
          <a:p>
            <a:endParaRPr lang="en-US"/>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02A94CD-1865-4D60-8468-595E70C24A5C}" type="slidenum">
              <a:rPr lang="en-US" smtClean="0"/>
              <a:t>‹#›</a:t>
            </a:fld>
            <a:endParaRPr lang="en-US"/>
          </a:p>
        </p:txBody>
      </p:sp>
    </p:spTree>
    <p:extLst>
      <p:ext uri="{BB962C8B-B14F-4D97-AF65-F5344CB8AC3E}">
        <p14:creationId xmlns:p14="http://schemas.microsoft.com/office/powerpoint/2010/main" val="6469849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29F8564B-AADB-475C-B97D-6DAEA7705E40}" type="datetimeFigureOut">
              <a:rPr lang="en-US" smtClean="0"/>
              <a:t>3/26/2020</a:t>
            </a:fld>
            <a:endParaRPr lang="en-US"/>
          </a:p>
        </p:txBody>
      </p:sp>
      <p:sp>
        <p:nvSpPr>
          <p:cNvPr id="5" name="Footer Placeholder 4"/>
          <p:cNvSpPr>
            <a:spLocks noGrp="1"/>
          </p:cNvSpPr>
          <p:nvPr>
            <p:ph type="ftr" sz="quarter" idx="11"/>
          </p:nvPr>
        </p:nvSpPr>
        <p:spPr/>
        <p:txBody>
          <a:bodyPr/>
          <a:lstStyle/>
          <a:p>
            <a:endParaRPr lang="en-US"/>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02A94CD-1865-4D60-8468-595E70C24A5C}" type="slidenum">
              <a:rPr lang="en-US" smtClean="0"/>
              <a:t>‹#›</a:t>
            </a:fld>
            <a:endParaRPr lang="en-US"/>
          </a:p>
        </p:txBody>
      </p:sp>
    </p:spTree>
    <p:extLst>
      <p:ext uri="{BB962C8B-B14F-4D97-AF65-F5344CB8AC3E}">
        <p14:creationId xmlns:p14="http://schemas.microsoft.com/office/powerpoint/2010/main" val="1504281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9F8564B-AADB-475C-B97D-6DAEA7705E40}" type="datetimeFigureOut">
              <a:rPr lang="en-US" smtClean="0"/>
              <a:t>3/26/2020</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02A94CD-1865-4D60-8468-595E70C24A5C}" type="slidenum">
              <a:rPr lang="en-US" smtClean="0"/>
              <a:t>‹#›</a:t>
            </a:fld>
            <a:endParaRPr lang="en-US"/>
          </a:p>
        </p:txBody>
      </p:sp>
    </p:spTree>
    <p:extLst>
      <p:ext uri="{BB962C8B-B14F-4D97-AF65-F5344CB8AC3E}">
        <p14:creationId xmlns:p14="http://schemas.microsoft.com/office/powerpoint/2010/main" val="39905091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29F8564B-AADB-475C-B97D-6DAEA7705E40}" type="datetimeFigureOut">
              <a:rPr lang="en-US" smtClean="0"/>
              <a:t>3/26/2020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02A94CD-1865-4D60-8468-595E70C24A5C}" type="slidenum">
              <a:rPr lang="en-US" smtClean="0"/>
              <a:t>‹#›</a:t>
            </a:fld>
            <a:endParaRPr lang="en-US"/>
          </a:p>
        </p:txBody>
      </p:sp>
    </p:spTree>
    <p:extLst>
      <p:ext uri="{BB962C8B-B14F-4D97-AF65-F5344CB8AC3E}">
        <p14:creationId xmlns:p14="http://schemas.microsoft.com/office/powerpoint/2010/main" val="6006995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29F8564B-AADB-475C-B97D-6DAEA7705E40}" type="datetimeFigureOut">
              <a:rPr lang="en-US" smtClean="0"/>
              <a:t>3/26/2020</a:t>
            </a:fld>
            <a:endParaRPr lang="en-US"/>
          </a:p>
        </p:txBody>
      </p:sp>
      <p:sp>
        <p:nvSpPr>
          <p:cNvPr id="8" name="Footer Placeholder 7"/>
          <p:cNvSpPr>
            <a:spLocks noGrp="1"/>
          </p:cNvSpPr>
          <p:nvPr>
            <p:ph type="ftr" sz="quarter" idx="11"/>
          </p:nvPr>
        </p:nvSpPr>
        <p:spPr>
          <a:xfrm>
            <a:off x="561111" y="6391838"/>
            <a:ext cx="3644282" cy="304801"/>
          </a:xfrm>
        </p:spPr>
        <p:txBody>
          <a:bodyPr/>
          <a:lstStyle/>
          <a:p>
            <a:endParaRPr lang="en-US"/>
          </a:p>
        </p:txBody>
      </p:sp>
      <p:sp>
        <p:nvSpPr>
          <p:cNvPr id="9" name="Slide Number Placeholder 8"/>
          <p:cNvSpPr>
            <a:spLocks noGrp="1"/>
          </p:cNvSpPr>
          <p:nvPr>
            <p:ph type="sldNum" sz="quarter" idx="12"/>
          </p:nvPr>
        </p:nvSpPr>
        <p:spPr/>
        <p:txBody>
          <a:bodyPr/>
          <a:lstStyle/>
          <a:p>
            <a:fld id="{D02A94CD-1865-4D60-8468-595E70C24A5C}" type="slidenum">
              <a:rPr lang="en-US" smtClean="0"/>
              <a:t>‹#›</a:t>
            </a:fld>
            <a:endParaRPr lang="en-US"/>
          </a:p>
        </p:txBody>
      </p:sp>
    </p:spTree>
    <p:extLst>
      <p:ext uri="{BB962C8B-B14F-4D97-AF65-F5344CB8AC3E}">
        <p14:creationId xmlns:p14="http://schemas.microsoft.com/office/powerpoint/2010/main" val="13177192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29F8564B-AADB-475C-B97D-6DAEA7705E40}" type="datetimeFigureOut">
              <a:rPr lang="en-US" smtClean="0"/>
              <a:t>3/26/2020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2A94CD-1865-4D60-8468-595E70C24A5C}" type="slidenum">
              <a:rPr lang="en-US" smtClean="0"/>
              <a:t>‹#›</a:t>
            </a:fld>
            <a:endParaRPr lang="en-US"/>
          </a:p>
        </p:txBody>
      </p:sp>
    </p:spTree>
    <p:extLst>
      <p:ext uri="{BB962C8B-B14F-4D97-AF65-F5344CB8AC3E}">
        <p14:creationId xmlns:p14="http://schemas.microsoft.com/office/powerpoint/2010/main" val="7403191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29F8564B-AADB-475C-B97D-6DAEA7705E40}" type="datetimeFigureOut">
              <a:rPr lang="en-US" smtClean="0"/>
              <a:t>3/26/2020</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02A94CD-1865-4D60-8468-595E70C24A5C}" type="slidenum">
              <a:rPr lang="en-US" smtClean="0"/>
              <a:t>‹#›</a:t>
            </a:fld>
            <a:endParaRPr lang="en-US"/>
          </a:p>
        </p:txBody>
      </p:sp>
    </p:spTree>
    <p:extLst>
      <p:ext uri="{BB962C8B-B14F-4D97-AF65-F5344CB8AC3E}">
        <p14:creationId xmlns:p14="http://schemas.microsoft.com/office/powerpoint/2010/main" val="1630286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29F8564B-AADB-475C-B97D-6DAEA7705E40}" type="datetimeFigureOut">
              <a:rPr lang="en-US" smtClean="0"/>
              <a:t>3/26/2020</a:t>
            </a:fld>
            <a:endParaRPr lang="en-US"/>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02A94CD-1865-4D60-8468-595E70C24A5C}" type="slidenum">
              <a:rPr lang="en-US" smtClean="0"/>
              <a:t>‹#›</a:t>
            </a:fld>
            <a:endParaRPr lang="en-US"/>
          </a:p>
        </p:txBody>
      </p:sp>
    </p:spTree>
    <p:extLst>
      <p:ext uri="{BB962C8B-B14F-4D97-AF65-F5344CB8AC3E}">
        <p14:creationId xmlns:p14="http://schemas.microsoft.com/office/powerpoint/2010/main" val="248596933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healthline.com/nutrition/what-are-essential-oils#benefits" TargetMode="External"/><Relationship Id="rId2" Type="http://schemas.openxmlformats.org/officeDocument/2006/relationships/hyperlink" Target="https://www.healthline.com/health/essential-oils-find-the-right-one-for-you#17"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0561B-C630-4A6C-A8DD-2AEADAD99620}"/>
              </a:ext>
            </a:extLst>
          </p:cNvPr>
          <p:cNvSpPr>
            <a:spLocks noGrp="1"/>
          </p:cNvSpPr>
          <p:nvPr>
            <p:ph type="ctrTitle"/>
          </p:nvPr>
        </p:nvSpPr>
        <p:spPr/>
        <p:txBody>
          <a:bodyPr/>
          <a:lstStyle/>
          <a:p>
            <a:r>
              <a:rPr lang="en-US" dirty="0"/>
              <a:t>Essential Oils </a:t>
            </a:r>
          </a:p>
        </p:txBody>
      </p:sp>
      <p:sp>
        <p:nvSpPr>
          <p:cNvPr id="3" name="Subtitle 2">
            <a:extLst>
              <a:ext uri="{FF2B5EF4-FFF2-40B4-BE49-F238E27FC236}">
                <a16:creationId xmlns:a16="http://schemas.microsoft.com/office/drawing/2014/main" id="{78248245-6442-4667-AA93-B6CC25280CE8}"/>
              </a:ext>
            </a:extLst>
          </p:cNvPr>
          <p:cNvSpPr>
            <a:spLocks noGrp="1"/>
          </p:cNvSpPr>
          <p:nvPr>
            <p:ph type="subTitle" idx="1"/>
          </p:nvPr>
        </p:nvSpPr>
        <p:spPr/>
        <p:txBody>
          <a:bodyPr>
            <a:normAutofit fontScale="77500" lnSpcReduction="20000"/>
          </a:bodyPr>
          <a:lstStyle/>
          <a:p>
            <a:r>
              <a:rPr lang="en-US" dirty="0"/>
              <a:t>Darian Garcia </a:t>
            </a:r>
          </a:p>
          <a:p>
            <a:r>
              <a:rPr lang="en-US" dirty="0"/>
              <a:t>HW499- Bachelors Capstone in Health and Wellness</a:t>
            </a:r>
          </a:p>
          <a:p>
            <a:r>
              <a:rPr lang="en-US" dirty="0"/>
              <a:t>Purdue University Global </a:t>
            </a:r>
          </a:p>
        </p:txBody>
      </p:sp>
    </p:spTree>
    <p:extLst>
      <p:ext uri="{BB962C8B-B14F-4D97-AF65-F5344CB8AC3E}">
        <p14:creationId xmlns:p14="http://schemas.microsoft.com/office/powerpoint/2010/main" val="18023002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EF3E8-1459-45BA-B1A1-9D0845CFF159}"/>
              </a:ext>
            </a:extLst>
          </p:cNvPr>
          <p:cNvSpPr>
            <a:spLocks noGrp="1"/>
          </p:cNvSpPr>
          <p:nvPr>
            <p:ph type="title"/>
          </p:nvPr>
        </p:nvSpPr>
        <p:spPr/>
        <p:txBody>
          <a:bodyPr/>
          <a:lstStyle/>
          <a:p>
            <a:pPr algn="ctr"/>
            <a:r>
              <a:rPr lang="en-US" dirty="0"/>
              <a:t>What Are Essential Oils?</a:t>
            </a:r>
          </a:p>
        </p:txBody>
      </p:sp>
      <p:sp>
        <p:nvSpPr>
          <p:cNvPr id="3" name="Content Placeholder 2">
            <a:extLst>
              <a:ext uri="{FF2B5EF4-FFF2-40B4-BE49-F238E27FC236}">
                <a16:creationId xmlns:a16="http://schemas.microsoft.com/office/drawing/2014/main" id="{B27D2456-B233-4986-9F15-4D6EE944DA84}"/>
              </a:ext>
            </a:extLst>
          </p:cNvPr>
          <p:cNvSpPr>
            <a:spLocks noGrp="1"/>
          </p:cNvSpPr>
          <p:nvPr>
            <p:ph idx="1"/>
          </p:nvPr>
        </p:nvSpPr>
        <p:spPr/>
        <p:txBody>
          <a:bodyPr/>
          <a:lstStyle/>
          <a:p>
            <a:r>
              <a:rPr lang="en-US" dirty="0"/>
              <a:t>Compounds extracted from plants</a:t>
            </a:r>
          </a:p>
          <a:p>
            <a:r>
              <a:rPr lang="en-US" dirty="0"/>
              <a:t>Obtained through distillation or mechanical methods</a:t>
            </a:r>
          </a:p>
          <a:p>
            <a:r>
              <a:rPr lang="en-US" dirty="0"/>
              <a:t>Most commonly used for aromatherapy </a:t>
            </a:r>
          </a:p>
          <a:p>
            <a:r>
              <a:rPr lang="en-US" dirty="0"/>
              <a:t>Can be applied to skin</a:t>
            </a:r>
          </a:p>
          <a:p>
            <a:r>
              <a:rPr lang="en-US" dirty="0"/>
              <a:t>Used for anything ranging from physical pain to emotional pain</a:t>
            </a:r>
          </a:p>
        </p:txBody>
      </p:sp>
    </p:spTree>
    <p:extLst>
      <p:ext uri="{BB962C8B-B14F-4D97-AF65-F5344CB8AC3E}">
        <p14:creationId xmlns:p14="http://schemas.microsoft.com/office/powerpoint/2010/main" val="20847462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4F096-8428-45D2-8444-2D4822D6DAAC}"/>
              </a:ext>
            </a:extLst>
          </p:cNvPr>
          <p:cNvSpPr>
            <a:spLocks noGrp="1"/>
          </p:cNvSpPr>
          <p:nvPr>
            <p:ph type="title"/>
          </p:nvPr>
        </p:nvSpPr>
        <p:spPr/>
        <p:txBody>
          <a:bodyPr/>
          <a:lstStyle/>
          <a:p>
            <a:pPr algn="ctr"/>
            <a:r>
              <a:rPr lang="en-US" dirty="0"/>
              <a:t>Peppermint </a:t>
            </a:r>
          </a:p>
        </p:txBody>
      </p:sp>
      <p:sp>
        <p:nvSpPr>
          <p:cNvPr id="3" name="Content Placeholder 2">
            <a:extLst>
              <a:ext uri="{FF2B5EF4-FFF2-40B4-BE49-F238E27FC236}">
                <a16:creationId xmlns:a16="http://schemas.microsoft.com/office/drawing/2014/main" id="{DFC2257C-0B99-4BFE-8C42-A93FED1DA90F}"/>
              </a:ext>
            </a:extLst>
          </p:cNvPr>
          <p:cNvSpPr>
            <a:spLocks noGrp="1"/>
          </p:cNvSpPr>
          <p:nvPr>
            <p:ph idx="1"/>
          </p:nvPr>
        </p:nvSpPr>
        <p:spPr/>
        <p:txBody>
          <a:bodyPr/>
          <a:lstStyle/>
          <a:p>
            <a:r>
              <a:rPr lang="en-US" dirty="0"/>
              <a:t>Aromatherapy-</a:t>
            </a:r>
          </a:p>
          <a:p>
            <a:pPr lvl="1"/>
            <a:r>
              <a:rPr lang="en-US" dirty="0"/>
              <a:t>Boost energy </a:t>
            </a:r>
          </a:p>
          <a:p>
            <a:pPr lvl="1"/>
            <a:r>
              <a:rPr lang="en-US" dirty="0"/>
              <a:t>Aid in digestion </a:t>
            </a:r>
          </a:p>
          <a:p>
            <a:pPr lvl="1"/>
            <a:r>
              <a:rPr lang="en-US" dirty="0"/>
              <a:t>Relieve IBS symptoms</a:t>
            </a:r>
          </a:p>
          <a:p>
            <a:r>
              <a:rPr lang="en-US" dirty="0"/>
              <a:t>Topical-</a:t>
            </a:r>
          </a:p>
          <a:p>
            <a:pPr lvl="1"/>
            <a:r>
              <a:rPr lang="en-US" dirty="0"/>
              <a:t>Muscle pain</a:t>
            </a:r>
          </a:p>
          <a:p>
            <a:pPr lvl="1"/>
            <a:r>
              <a:rPr lang="en-US" dirty="0"/>
              <a:t>Sunburn relief</a:t>
            </a:r>
          </a:p>
          <a:p>
            <a:pPr lvl="1"/>
            <a:r>
              <a:rPr lang="en-US" dirty="0"/>
              <a:t>Itchy skin conditions </a:t>
            </a:r>
          </a:p>
        </p:txBody>
      </p:sp>
    </p:spTree>
    <p:extLst>
      <p:ext uri="{BB962C8B-B14F-4D97-AF65-F5344CB8AC3E}">
        <p14:creationId xmlns:p14="http://schemas.microsoft.com/office/powerpoint/2010/main" val="40829148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A94CEC-BB97-4540-8518-32D5B3B8C5B6}"/>
              </a:ext>
            </a:extLst>
          </p:cNvPr>
          <p:cNvSpPr>
            <a:spLocks noGrp="1"/>
          </p:cNvSpPr>
          <p:nvPr>
            <p:ph type="title"/>
          </p:nvPr>
        </p:nvSpPr>
        <p:spPr/>
        <p:txBody>
          <a:bodyPr/>
          <a:lstStyle/>
          <a:p>
            <a:pPr algn="ctr"/>
            <a:r>
              <a:rPr lang="en-US" dirty="0"/>
              <a:t>Lavender </a:t>
            </a:r>
          </a:p>
        </p:txBody>
      </p:sp>
      <p:sp>
        <p:nvSpPr>
          <p:cNvPr id="3" name="Content Placeholder 2">
            <a:extLst>
              <a:ext uri="{FF2B5EF4-FFF2-40B4-BE49-F238E27FC236}">
                <a16:creationId xmlns:a16="http://schemas.microsoft.com/office/drawing/2014/main" id="{F0839844-08AA-4091-9020-3EA1C28759DA}"/>
              </a:ext>
            </a:extLst>
          </p:cNvPr>
          <p:cNvSpPr>
            <a:spLocks noGrp="1"/>
          </p:cNvSpPr>
          <p:nvPr>
            <p:ph idx="1"/>
          </p:nvPr>
        </p:nvSpPr>
        <p:spPr/>
        <p:txBody>
          <a:bodyPr/>
          <a:lstStyle/>
          <a:p>
            <a:r>
              <a:rPr lang="en-US" dirty="0"/>
              <a:t>Aromatherapy-</a:t>
            </a:r>
          </a:p>
          <a:p>
            <a:pPr lvl="1"/>
            <a:r>
              <a:rPr lang="en-US" dirty="0"/>
              <a:t>Relieve stress and boost focus</a:t>
            </a:r>
          </a:p>
          <a:p>
            <a:pPr lvl="1"/>
            <a:r>
              <a:rPr lang="en-US" dirty="0"/>
              <a:t>Aid in relaxation and sleep</a:t>
            </a:r>
          </a:p>
          <a:p>
            <a:pPr lvl="1"/>
            <a:r>
              <a:rPr lang="en-US" dirty="0"/>
              <a:t>Alleviate headaches</a:t>
            </a:r>
          </a:p>
          <a:p>
            <a:r>
              <a:rPr lang="en-US" dirty="0"/>
              <a:t>Topical-</a:t>
            </a:r>
          </a:p>
          <a:p>
            <a:pPr lvl="1"/>
            <a:r>
              <a:rPr lang="en-US" dirty="0"/>
              <a:t>Reduce itching and swelling </a:t>
            </a:r>
          </a:p>
        </p:txBody>
      </p:sp>
    </p:spTree>
    <p:extLst>
      <p:ext uri="{BB962C8B-B14F-4D97-AF65-F5344CB8AC3E}">
        <p14:creationId xmlns:p14="http://schemas.microsoft.com/office/powerpoint/2010/main" val="42851300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E72EF-5C6D-4737-B174-99DE87A5F775}"/>
              </a:ext>
            </a:extLst>
          </p:cNvPr>
          <p:cNvSpPr>
            <a:spLocks noGrp="1"/>
          </p:cNvSpPr>
          <p:nvPr>
            <p:ph type="title"/>
          </p:nvPr>
        </p:nvSpPr>
        <p:spPr/>
        <p:txBody>
          <a:bodyPr/>
          <a:lstStyle/>
          <a:p>
            <a:pPr algn="ctr"/>
            <a:r>
              <a:rPr lang="en-US" dirty="0"/>
              <a:t>Vetiver   </a:t>
            </a:r>
          </a:p>
        </p:txBody>
      </p:sp>
      <p:sp>
        <p:nvSpPr>
          <p:cNvPr id="3" name="Content Placeholder 2">
            <a:extLst>
              <a:ext uri="{FF2B5EF4-FFF2-40B4-BE49-F238E27FC236}">
                <a16:creationId xmlns:a16="http://schemas.microsoft.com/office/drawing/2014/main" id="{0C1BCA7C-3377-4544-A8A4-4074C432614C}"/>
              </a:ext>
            </a:extLst>
          </p:cNvPr>
          <p:cNvSpPr>
            <a:spLocks noGrp="1"/>
          </p:cNvSpPr>
          <p:nvPr>
            <p:ph idx="1"/>
          </p:nvPr>
        </p:nvSpPr>
        <p:spPr/>
        <p:txBody>
          <a:bodyPr/>
          <a:lstStyle/>
          <a:p>
            <a:r>
              <a:rPr lang="en-US" dirty="0"/>
              <a:t>Aromatherapy-</a:t>
            </a:r>
          </a:p>
          <a:p>
            <a:pPr lvl="1"/>
            <a:r>
              <a:rPr lang="en-US" dirty="0"/>
              <a:t>Boost mood</a:t>
            </a:r>
          </a:p>
          <a:p>
            <a:pPr lvl="1"/>
            <a:r>
              <a:rPr lang="en-US" dirty="0"/>
              <a:t>Calm nerves</a:t>
            </a:r>
          </a:p>
          <a:p>
            <a:r>
              <a:rPr lang="en-US" dirty="0"/>
              <a:t>Topical-</a:t>
            </a:r>
          </a:p>
          <a:p>
            <a:pPr lvl="1"/>
            <a:r>
              <a:rPr lang="en-US" dirty="0"/>
              <a:t>Skin health </a:t>
            </a:r>
          </a:p>
          <a:p>
            <a:pPr lvl="1"/>
            <a:r>
              <a:rPr lang="en-US" dirty="0"/>
              <a:t>Heal scars</a:t>
            </a:r>
          </a:p>
          <a:p>
            <a:pPr lvl="1"/>
            <a:endParaRPr lang="en-US" dirty="0"/>
          </a:p>
        </p:txBody>
      </p:sp>
    </p:spTree>
    <p:extLst>
      <p:ext uri="{BB962C8B-B14F-4D97-AF65-F5344CB8AC3E}">
        <p14:creationId xmlns:p14="http://schemas.microsoft.com/office/powerpoint/2010/main" val="30941964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CF4122-7B28-44EC-8324-EAC168D40D3E}"/>
              </a:ext>
            </a:extLst>
          </p:cNvPr>
          <p:cNvSpPr>
            <a:spLocks noGrp="1"/>
          </p:cNvSpPr>
          <p:nvPr>
            <p:ph type="title"/>
          </p:nvPr>
        </p:nvSpPr>
        <p:spPr/>
        <p:txBody>
          <a:bodyPr/>
          <a:lstStyle/>
          <a:p>
            <a:pPr algn="ctr"/>
            <a:r>
              <a:rPr lang="en-US" dirty="0"/>
              <a:t>Rose </a:t>
            </a:r>
          </a:p>
        </p:txBody>
      </p:sp>
      <p:sp>
        <p:nvSpPr>
          <p:cNvPr id="3" name="Content Placeholder 2">
            <a:extLst>
              <a:ext uri="{FF2B5EF4-FFF2-40B4-BE49-F238E27FC236}">
                <a16:creationId xmlns:a16="http://schemas.microsoft.com/office/drawing/2014/main" id="{0CC219DD-AA1F-4C68-AFE2-1B6228CE3777}"/>
              </a:ext>
            </a:extLst>
          </p:cNvPr>
          <p:cNvSpPr>
            <a:spLocks noGrp="1"/>
          </p:cNvSpPr>
          <p:nvPr>
            <p:ph idx="1"/>
          </p:nvPr>
        </p:nvSpPr>
        <p:spPr/>
        <p:txBody>
          <a:bodyPr/>
          <a:lstStyle/>
          <a:p>
            <a:r>
              <a:rPr lang="en-US" dirty="0"/>
              <a:t>Aromatherapy</a:t>
            </a:r>
          </a:p>
          <a:p>
            <a:pPr lvl="1"/>
            <a:r>
              <a:rPr lang="en-US" dirty="0"/>
              <a:t>Improve mood and lessen anxiety</a:t>
            </a:r>
          </a:p>
          <a:p>
            <a:r>
              <a:rPr lang="en-US" dirty="0"/>
              <a:t>Topical-</a:t>
            </a:r>
          </a:p>
          <a:p>
            <a:pPr lvl="1"/>
            <a:r>
              <a:rPr lang="en-US" dirty="0"/>
              <a:t>Treat acne</a:t>
            </a:r>
          </a:p>
          <a:p>
            <a:pPr lvl="1"/>
            <a:r>
              <a:rPr lang="en-US" dirty="0"/>
              <a:t>Improve complexion </a:t>
            </a:r>
          </a:p>
        </p:txBody>
      </p:sp>
    </p:spTree>
    <p:extLst>
      <p:ext uri="{BB962C8B-B14F-4D97-AF65-F5344CB8AC3E}">
        <p14:creationId xmlns:p14="http://schemas.microsoft.com/office/powerpoint/2010/main" val="271210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B784B8-CC18-4339-B230-AEBFD2155C3B}"/>
              </a:ext>
            </a:extLst>
          </p:cNvPr>
          <p:cNvSpPr>
            <a:spLocks noGrp="1"/>
          </p:cNvSpPr>
          <p:nvPr>
            <p:ph type="title"/>
          </p:nvPr>
        </p:nvSpPr>
        <p:spPr/>
        <p:txBody>
          <a:bodyPr/>
          <a:lstStyle/>
          <a:p>
            <a:pPr algn="ctr"/>
            <a:r>
              <a:rPr lang="en-US" dirty="0"/>
              <a:t>Melaleuca (Tea Tree)</a:t>
            </a:r>
          </a:p>
        </p:txBody>
      </p:sp>
      <p:sp>
        <p:nvSpPr>
          <p:cNvPr id="3" name="Content Placeholder 2">
            <a:extLst>
              <a:ext uri="{FF2B5EF4-FFF2-40B4-BE49-F238E27FC236}">
                <a16:creationId xmlns:a16="http://schemas.microsoft.com/office/drawing/2014/main" id="{57D56D38-70C9-4816-8867-A478E05370DC}"/>
              </a:ext>
            </a:extLst>
          </p:cNvPr>
          <p:cNvSpPr>
            <a:spLocks noGrp="1"/>
          </p:cNvSpPr>
          <p:nvPr>
            <p:ph idx="1"/>
          </p:nvPr>
        </p:nvSpPr>
        <p:spPr/>
        <p:txBody>
          <a:bodyPr/>
          <a:lstStyle/>
          <a:p>
            <a:r>
              <a:rPr lang="en-US" dirty="0"/>
              <a:t>Aromatherapy-</a:t>
            </a:r>
          </a:p>
          <a:p>
            <a:pPr lvl="1"/>
            <a:r>
              <a:rPr lang="en-US" dirty="0"/>
              <a:t>Fight infections </a:t>
            </a:r>
          </a:p>
          <a:p>
            <a:pPr lvl="1"/>
            <a:r>
              <a:rPr lang="en-US" dirty="0"/>
              <a:t>boost immunity</a:t>
            </a:r>
          </a:p>
          <a:p>
            <a:r>
              <a:rPr lang="en-US" dirty="0"/>
              <a:t>Topical</a:t>
            </a:r>
          </a:p>
          <a:p>
            <a:pPr lvl="1"/>
            <a:r>
              <a:rPr lang="en-US" dirty="0"/>
              <a:t>Eczema  </a:t>
            </a:r>
          </a:p>
          <a:p>
            <a:pPr lvl="1"/>
            <a:r>
              <a:rPr lang="en-US" dirty="0"/>
              <a:t>Reduce nickel allergy reactions </a:t>
            </a:r>
          </a:p>
          <a:p>
            <a:pPr lvl="1"/>
            <a:r>
              <a:rPr lang="en-US" dirty="0"/>
              <a:t>Staff infections </a:t>
            </a:r>
          </a:p>
          <a:p>
            <a:pPr lvl="1"/>
            <a:r>
              <a:rPr lang="en-US" dirty="0"/>
              <a:t>Bug bites</a:t>
            </a:r>
          </a:p>
        </p:txBody>
      </p:sp>
    </p:spTree>
    <p:extLst>
      <p:ext uri="{BB962C8B-B14F-4D97-AF65-F5344CB8AC3E}">
        <p14:creationId xmlns:p14="http://schemas.microsoft.com/office/powerpoint/2010/main" val="14735840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35F41-C2B5-4ABA-BB09-762E9E2CE58B}"/>
              </a:ext>
            </a:extLst>
          </p:cNvPr>
          <p:cNvSpPr>
            <a:spLocks noGrp="1"/>
          </p:cNvSpPr>
          <p:nvPr>
            <p:ph type="title"/>
          </p:nvPr>
        </p:nvSpPr>
        <p:spPr/>
        <p:txBody>
          <a:bodyPr/>
          <a:lstStyle/>
          <a:p>
            <a:pPr algn="ctr"/>
            <a:r>
              <a:rPr lang="en-US" dirty="0"/>
              <a:t>Orange </a:t>
            </a:r>
          </a:p>
        </p:txBody>
      </p:sp>
      <p:sp>
        <p:nvSpPr>
          <p:cNvPr id="3" name="Content Placeholder 2">
            <a:extLst>
              <a:ext uri="{FF2B5EF4-FFF2-40B4-BE49-F238E27FC236}">
                <a16:creationId xmlns:a16="http://schemas.microsoft.com/office/drawing/2014/main" id="{4CECE3CB-761F-4E11-8C6F-FF498F830131}"/>
              </a:ext>
            </a:extLst>
          </p:cNvPr>
          <p:cNvSpPr>
            <a:spLocks noGrp="1"/>
          </p:cNvSpPr>
          <p:nvPr>
            <p:ph idx="1"/>
          </p:nvPr>
        </p:nvSpPr>
        <p:spPr/>
        <p:txBody>
          <a:bodyPr/>
          <a:lstStyle/>
          <a:p>
            <a:r>
              <a:rPr lang="en-US" dirty="0"/>
              <a:t>Aromatherapy-</a:t>
            </a:r>
          </a:p>
          <a:p>
            <a:pPr lvl="1"/>
            <a:r>
              <a:rPr lang="en-US" dirty="0"/>
              <a:t>Treat anxiety</a:t>
            </a:r>
          </a:p>
          <a:p>
            <a:pPr lvl="1"/>
            <a:r>
              <a:rPr lang="en-US" dirty="0"/>
              <a:t>Aid in pain relief</a:t>
            </a:r>
          </a:p>
          <a:p>
            <a:r>
              <a:rPr lang="en-US" dirty="0"/>
              <a:t>Topical-</a:t>
            </a:r>
          </a:p>
          <a:p>
            <a:pPr lvl="1"/>
            <a:r>
              <a:rPr lang="en-US" dirty="0"/>
              <a:t> skin care</a:t>
            </a:r>
          </a:p>
        </p:txBody>
      </p:sp>
    </p:spTree>
    <p:extLst>
      <p:ext uri="{BB962C8B-B14F-4D97-AF65-F5344CB8AC3E}">
        <p14:creationId xmlns:p14="http://schemas.microsoft.com/office/powerpoint/2010/main" val="10988991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9ED4BE-28FF-43ED-9232-E13A03AEEE81}"/>
              </a:ext>
            </a:extLst>
          </p:cNvPr>
          <p:cNvSpPr>
            <a:spLocks noGrp="1"/>
          </p:cNvSpPr>
          <p:nvPr>
            <p:ph type="title"/>
          </p:nvPr>
        </p:nvSpPr>
        <p:spPr/>
        <p:txBody>
          <a:bodyPr/>
          <a:lstStyle/>
          <a:p>
            <a:pPr algn="ctr"/>
            <a:r>
              <a:rPr lang="en-US" dirty="0"/>
              <a:t>References </a:t>
            </a:r>
          </a:p>
        </p:txBody>
      </p:sp>
      <p:sp>
        <p:nvSpPr>
          <p:cNvPr id="3" name="Content Placeholder 2">
            <a:extLst>
              <a:ext uri="{FF2B5EF4-FFF2-40B4-BE49-F238E27FC236}">
                <a16:creationId xmlns:a16="http://schemas.microsoft.com/office/drawing/2014/main" id="{443C74CC-5A6C-47D5-BAFB-68E1AE68C7F5}"/>
              </a:ext>
            </a:extLst>
          </p:cNvPr>
          <p:cNvSpPr>
            <a:spLocks noGrp="1"/>
          </p:cNvSpPr>
          <p:nvPr>
            <p:ph idx="1"/>
          </p:nvPr>
        </p:nvSpPr>
        <p:spPr/>
        <p:txBody>
          <a:bodyPr/>
          <a:lstStyle/>
          <a:p>
            <a:r>
              <a:rPr lang="en-US" dirty="0" err="1"/>
              <a:t>Rekstis</a:t>
            </a:r>
            <a:r>
              <a:rPr lang="en-US" dirty="0"/>
              <a:t>, E. (2019, March 8). Essential Oils 101: Finding the Right One for You. Retrieved from </a:t>
            </a:r>
            <a:r>
              <a:rPr lang="en-US" dirty="0">
                <a:hlinkClick r:id="rId2"/>
              </a:rPr>
              <a:t>https://www.healthline.com/health/essential-oils-find-the-right-one-for-you#17</a:t>
            </a:r>
            <a:r>
              <a:rPr lang="en-US" dirty="0"/>
              <a:t> </a:t>
            </a:r>
          </a:p>
          <a:p>
            <a:r>
              <a:rPr lang="en-US" dirty="0"/>
              <a:t>West, H. (2019, September 30). What Are Essential Oils, and Do They Work? Retrieved from </a:t>
            </a:r>
            <a:r>
              <a:rPr lang="en-US" dirty="0">
                <a:hlinkClick r:id="rId3"/>
              </a:rPr>
              <a:t>https://www.healthline.com/nutrition/what-are-essential-oils#benefits</a:t>
            </a:r>
            <a:r>
              <a:rPr lang="en-US" dirty="0"/>
              <a:t> </a:t>
            </a:r>
          </a:p>
        </p:txBody>
      </p:sp>
    </p:spTree>
    <p:extLst>
      <p:ext uri="{BB962C8B-B14F-4D97-AF65-F5344CB8AC3E}">
        <p14:creationId xmlns:p14="http://schemas.microsoft.com/office/powerpoint/2010/main" val="166082909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 Boardroom</Template>
  <TotalTime>55</TotalTime>
  <Words>426</Words>
  <Application>Microsoft Office PowerPoint</Application>
  <PresentationFormat>Widescreen</PresentationFormat>
  <Paragraphs>71</Paragraphs>
  <Slides>9</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Calibri</vt:lpstr>
      <vt:lpstr>Century Gothic</vt:lpstr>
      <vt:lpstr>Wingdings 3</vt:lpstr>
      <vt:lpstr>Ion Boardroom</vt:lpstr>
      <vt:lpstr>Essential Oils </vt:lpstr>
      <vt:lpstr>What Are Essential Oils?</vt:lpstr>
      <vt:lpstr>Peppermint </vt:lpstr>
      <vt:lpstr>Lavender </vt:lpstr>
      <vt:lpstr>Vetiver   </vt:lpstr>
      <vt:lpstr>Rose </vt:lpstr>
      <vt:lpstr>Melaleuca (Tea Tree)</vt:lpstr>
      <vt:lpstr>Orange </vt:lpstr>
      <vt:lpstr>References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Essential Oils</dc:title>
  <dc:creator>Darian Garcia</dc:creator>
  <cp:lastModifiedBy>Darian Garcia</cp:lastModifiedBy>
  <cp:revision>6</cp:revision>
  <dcterms:created xsi:type="dcterms:W3CDTF">2020-03-26T08:01:56Z</dcterms:created>
  <dcterms:modified xsi:type="dcterms:W3CDTF">2020-03-26T08:57:52Z</dcterms:modified>
</cp:coreProperties>
</file>